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  <p:sldMasterId id="2147484589" r:id="rId2"/>
  </p:sldMasterIdLst>
  <p:notesMasterIdLst>
    <p:notesMasterId r:id="rId7"/>
  </p:notesMasterIdLst>
  <p:sldIdLst>
    <p:sldId id="4218" r:id="rId3"/>
    <p:sldId id="4219" r:id="rId4"/>
    <p:sldId id="4220" r:id="rId5"/>
    <p:sldId id="422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0" autoAdjust="0"/>
    <p:restoredTop sz="86427" autoAdjust="0"/>
  </p:normalViewPr>
  <p:slideViewPr>
    <p:cSldViewPr>
      <p:cViewPr varScale="1">
        <p:scale>
          <a:sx n="67" d="100"/>
          <a:sy n="67" d="100"/>
        </p:scale>
        <p:origin x="90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新細明體" pitchFamily="18" charset="-120"/>
            </a:endParaRPr>
          </a:p>
        </p:txBody>
      </p:sp>
      <p:sp>
        <p:nvSpPr>
          <p:cNvPr id="15364" name="Footer Placeholder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r>
              <a:rPr lang="en-US" altLang="en-US" sz="1200" smtClean="0">
                <a:solidFill>
                  <a:prstClr val="black"/>
                </a:solidFill>
              </a:rPr>
              <a:t>1 of 3</a:t>
            </a:r>
          </a:p>
        </p:txBody>
      </p:sp>
    </p:spTree>
    <p:extLst>
      <p:ext uri="{BB962C8B-B14F-4D97-AF65-F5344CB8AC3E}">
        <p14:creationId xmlns:p14="http://schemas.microsoft.com/office/powerpoint/2010/main" val="369975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新細明體" pitchFamily="18" charset="-120"/>
            </a:endParaRPr>
          </a:p>
        </p:txBody>
      </p:sp>
      <p:sp>
        <p:nvSpPr>
          <p:cNvPr id="18436" name="Footer Placeholder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r>
              <a:rPr lang="en-US" altLang="en-US" sz="1200" smtClean="0">
                <a:solidFill>
                  <a:prstClr val="black"/>
                </a:solidFill>
              </a:rPr>
              <a:t>1 of 3</a:t>
            </a:r>
          </a:p>
        </p:txBody>
      </p:sp>
    </p:spTree>
    <p:extLst>
      <p:ext uri="{BB962C8B-B14F-4D97-AF65-F5344CB8AC3E}">
        <p14:creationId xmlns:p14="http://schemas.microsoft.com/office/powerpoint/2010/main" val="265559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E258-27CD-4DD4-836B-35D7D76E8F4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D58D-73E1-45E2-A2D2-15A601E4D6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8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C778-A013-416C-AB69-937B9A51C29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B9A1-9479-4C4C-A681-5CD7C39186A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90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721-184D-46BA-8931-32CC824E14A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8EA4-51F7-4B4D-BC9F-76FAEB65186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27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BFA53-D7FC-4F47-A967-EFB4F08F0D6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8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E417-C40B-462C-9482-92CC0A70903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299C-AEBF-41AB-9427-291F66100DE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0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A046-4F06-42F4-B5F5-47FF126BE1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700F-D67D-4DA7-9E57-03523A8DFB9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6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FB7F-6F61-4EBB-B5A7-E3A3402180E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5655-42BE-4551-9889-F50B7CEBEE2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17FA-8E5D-45A5-84EC-8D97DD5635D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C7BB-1279-47E2-9299-29F91522930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5623-359E-4DE2-BC15-1AA857C24C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97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2452-E020-48C7-A2A2-7521935BDE9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5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DF8D-C156-4124-935F-845372E4D3A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6ABD-784F-433A-AB00-E6B1DA7C36A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38F5-89E5-4CE0-8A0A-09711763CA2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DD2B-6C86-48E2-83C3-3ACDC3AEC87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52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BBA3-BEF1-42BF-9A88-8F04410E5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04CA-1BE7-4347-8275-0861B372DBE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3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B541-FA55-4FB5-8A2F-972D67A3288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7C521-B290-4054-A836-FB2D1732880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3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8E34-E615-466D-8AAC-1DF5C4572D9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EB63-5E56-454F-801E-C704BA21C1F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8446-462C-4AD5-BA18-F987D60BB32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E8A8-9A34-4B3D-A2F1-F2A7AF8DEEB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2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4CC3-E899-4780-A3B7-2994075196A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73BE-BDC0-49E7-8190-A4A691526CE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1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26CD-C11D-434A-BECE-78F71EABD36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2019/5/22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DFBC-54C2-4E9E-ACB8-92D9496F8CF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63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C38859-910D-47AC-9142-5C7701112705}" type="datetimeFigureOut">
              <a:rPr kumimoji="1" lang="zh-TW" alt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2019/5/22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B27D7E-C783-4ECE-9AF0-29DB6E4345E8}" type="slidenum">
              <a:rPr kumimoji="1" lang="zh-TW" altLang="en-US">
                <a:cs typeface="+mn-cs"/>
              </a:rPr>
              <a:pPr/>
              <a:t>‹#›</a:t>
            </a:fld>
            <a:endParaRPr kumimoji="1" lang="zh-TW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3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DAF3DA-3B07-4DFE-A8C8-232484A2D6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kumimoji="1"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B6515A8-4E8D-4945-9EEB-F0E6674543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kumimoji="1"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368A9BE-2DD3-493F-A67A-9B96B6EC6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EF4780-EE6E-472B-A4E6-A6AAD7AD95A0}" type="slidenum">
              <a:rPr kumimoji="1" lang="en-US" altLang="zh-TW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pPr>
                <a:defRPr/>
              </a:pPr>
              <a:t>‹#›</a:t>
            </a:fld>
            <a:endParaRPr kumimoji="1" lang="en-US" altLang="zh-TW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63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e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zh-CN" altLang="en-US" b="1" smtClean="0">
                <a:solidFill>
                  <a:schemeClr val="tx1"/>
                </a:solidFill>
                <a:latin typeface="SimSun" panose="02010600030101010101" pitchFamily="2" charset="-122"/>
              </a:rPr>
              <a:t>荣耀都归你</a:t>
            </a: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en-US" sz="4000" b="1" smtClean="0">
                <a:solidFill>
                  <a:srgbClr val="FFC000"/>
                </a:solidFill>
              </a:rPr>
              <a:t>A</a:t>
            </a:r>
            <a:r>
              <a:rPr lang="en-US" altLang="zh-CN" sz="4000" b="1" smtClean="0">
                <a:solidFill>
                  <a:srgbClr val="FFC000"/>
                </a:solidFill>
              </a:rPr>
              <a:t>ll The Glory Onto you</a:t>
            </a:r>
            <a:endParaRPr lang="en-US" altLang="en-US" sz="4000" smtClean="0">
              <a:solidFill>
                <a:srgbClr val="FFC000"/>
              </a:solidFill>
            </a:endParaRPr>
          </a:p>
        </p:txBody>
      </p:sp>
      <p:sp>
        <p:nvSpPr>
          <p:cNvPr id="14340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67600" y="6324600"/>
            <a:ext cx="17526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1 of </a:t>
            </a:r>
            <a:r>
              <a:rPr lang="en-US" altLang="zh-CN" sz="1400" smtClean="0">
                <a:solidFill>
                  <a:srgbClr val="000000"/>
                </a:solidFill>
              </a:rPr>
              <a:t>5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762000"/>
            <a:ext cx="7696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我一生都要来敬拜你 哈利路亚</a:t>
            </a:r>
            <a:endParaRPr lang="en-US" altLang="zh-CN" sz="4300" b="1" smtClean="0">
              <a:latin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我的手我的口 我全心我全人</a:t>
            </a:r>
            <a:endParaRPr lang="en-US" altLang="zh-CN" sz="4300" b="1" smtClean="0">
              <a:latin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都要敬拜你</a:t>
            </a:r>
            <a:endParaRPr lang="en-US" altLang="en-US" sz="3000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33400" y="30480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I will worship you all my life H</a:t>
            </a: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allelujah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With My hands and my mouth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With my heart and my life only worship you </a:t>
            </a:r>
            <a:endParaRPr lang="en-US" altLang="en-US" sz="3600" b="1">
              <a:solidFill>
                <a:srgbClr val="FFC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389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67600" y="6324600"/>
            <a:ext cx="17526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5 of 5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e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zh-CN" altLang="en-US" b="1" smtClean="0">
                <a:solidFill>
                  <a:schemeClr val="tx1"/>
                </a:solidFill>
                <a:latin typeface="SimSun" panose="02010600030101010101" pitchFamily="2" charset="-122"/>
              </a:rPr>
              <a:t>荣耀都归你</a:t>
            </a: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bg1"/>
                </a:solidFill>
                <a:latin typeface="SimSun" panose="02010600030101010101" pitchFamily="2" charset="-122"/>
              </a:rPr>
            </a:br>
            <a:r>
              <a:rPr lang="en-US" altLang="en-US" sz="4000" b="1" smtClean="0">
                <a:solidFill>
                  <a:srgbClr val="FFC000"/>
                </a:solidFill>
              </a:rPr>
              <a:t>A</a:t>
            </a:r>
            <a:r>
              <a:rPr lang="en-US" altLang="zh-CN" sz="4000" b="1" smtClean="0">
                <a:solidFill>
                  <a:srgbClr val="FFC000"/>
                </a:solidFill>
              </a:rPr>
              <a:t>ll The Glory Onto you</a:t>
            </a:r>
            <a:endParaRPr lang="en-US" altLang="en-US" sz="4000" smtClean="0">
              <a:solidFill>
                <a:srgbClr val="FFC000"/>
              </a:solidFill>
            </a:endParaRPr>
          </a:p>
        </p:txBody>
      </p:sp>
      <p:sp>
        <p:nvSpPr>
          <p:cNvPr id="17412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67600" y="6324600"/>
            <a:ext cx="17526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1 of </a:t>
            </a:r>
            <a:r>
              <a:rPr lang="en-US" altLang="zh-CN" sz="1400" smtClean="0">
                <a:solidFill>
                  <a:srgbClr val="000000"/>
                </a:solidFill>
              </a:rPr>
              <a:t>5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4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r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762000"/>
            <a:ext cx="7696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我一生都要来敬拜你 哈利路亚</a:t>
            </a:r>
            <a:endParaRPr lang="en-US" altLang="zh-CN" sz="4300" b="1" smtClean="0">
              <a:latin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我的手我的口 我全心我全人</a:t>
            </a:r>
            <a:endParaRPr lang="en-US" altLang="zh-CN" sz="4300" b="1" smtClean="0">
              <a:latin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CN" altLang="en-US" sz="4300" b="1" smtClean="0">
                <a:latin typeface="SimSun" panose="02010600030101010101" pitchFamily="2" charset="-122"/>
              </a:rPr>
              <a:t>都要敬拜你</a:t>
            </a:r>
            <a:endParaRPr lang="en-US" altLang="en-US" sz="3000" smtClean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533400" y="30480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I will worship you all my life H</a:t>
            </a: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allelujah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With My hands and my mouth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C000"/>
                </a:solidFill>
                <a:latin typeface="Calibri" panose="020F0502020204030204" pitchFamily="34" charset="0"/>
                <a:cs typeface="+mn-cs"/>
              </a:rPr>
              <a:t>With my heart and my life only worship you </a:t>
            </a:r>
            <a:endParaRPr lang="en-US" altLang="en-US" sz="3600" b="1">
              <a:solidFill>
                <a:srgbClr val="FFC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9461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67600" y="6324600"/>
            <a:ext cx="17526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5 of 5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124</Words>
  <Application>Microsoft Office PowerPoint</Application>
  <PresentationFormat>On-screen Show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新細明體</vt:lpstr>
      <vt:lpstr>SimSun</vt:lpstr>
      <vt:lpstr>Arial</vt:lpstr>
      <vt:lpstr>Calibri</vt:lpstr>
      <vt:lpstr>Times New Roman</vt:lpstr>
      <vt:lpstr>自訂設計</vt:lpstr>
      <vt:lpstr>12_Office Theme</vt:lpstr>
      <vt:lpstr>  荣耀都归你  All The Glory Onto you</vt:lpstr>
      <vt:lpstr>PowerPoint Presentation</vt:lpstr>
      <vt:lpstr>  荣耀都归你  All The Glory Onto you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180</cp:revision>
  <dcterms:created xsi:type="dcterms:W3CDTF">2012-02-03T13:37:34Z</dcterms:created>
  <dcterms:modified xsi:type="dcterms:W3CDTF">2019-05-23T00:36:40Z</dcterms:modified>
</cp:coreProperties>
</file>